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1"/>
  </p:notesMasterIdLst>
  <p:handoutMasterIdLst>
    <p:handoutMasterId r:id="rId12"/>
  </p:handoutMasterIdLst>
  <p:sldIdLst>
    <p:sldId id="334" r:id="rId5"/>
    <p:sldId id="316" r:id="rId6"/>
    <p:sldId id="350" r:id="rId7"/>
    <p:sldId id="351" r:id="rId8"/>
    <p:sldId id="352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eda Lewis" userId="a96238768d6ae49c" providerId="LiveId" clId="{92870BBC-AC42-4A5A-AA18-52F8310D6AA0}"/>
    <pc:docChg chg="modSld">
      <pc:chgData name="DaMeda Lewis" userId="a96238768d6ae49c" providerId="LiveId" clId="{92870BBC-AC42-4A5A-AA18-52F8310D6AA0}" dt="2025-03-22T12:31:47.430" v="5" actId="113"/>
      <pc:docMkLst>
        <pc:docMk/>
      </pc:docMkLst>
      <pc:sldChg chg="modSp mod">
        <pc:chgData name="DaMeda Lewis" userId="a96238768d6ae49c" providerId="LiveId" clId="{92870BBC-AC42-4A5A-AA18-52F8310D6AA0}" dt="2025-03-22T12:31:47.430" v="5" actId="113"/>
        <pc:sldMkLst>
          <pc:docMk/>
          <pc:sldMk cId="2955403071" sldId="334"/>
        </pc:sldMkLst>
        <pc:spChg chg="mod">
          <ac:chgData name="DaMeda Lewis" userId="a96238768d6ae49c" providerId="LiveId" clId="{92870BBC-AC42-4A5A-AA18-52F8310D6AA0}" dt="2025-03-22T12:31:47.430" v="5" actId="113"/>
          <ac:spMkLst>
            <pc:docMk/>
            <pc:sldMk cId="2955403071" sldId="334"/>
            <ac:spMk id="8" creationId="{799A9A64-672F-A5B4-7D48-72C9D9A68794}"/>
          </ac:spMkLst>
        </pc:spChg>
      </pc:sldChg>
      <pc:sldChg chg="modSp mod">
        <pc:chgData name="DaMeda Lewis" userId="a96238768d6ae49c" providerId="LiveId" clId="{92870BBC-AC42-4A5A-AA18-52F8310D6AA0}" dt="2025-03-22T12:30:58.433" v="3" actId="255"/>
        <pc:sldMkLst>
          <pc:docMk/>
          <pc:sldMk cId="3962753978" sldId="343"/>
        </pc:sldMkLst>
        <pc:spChg chg="mod">
          <ac:chgData name="DaMeda Lewis" userId="a96238768d6ae49c" providerId="LiveId" clId="{92870BBC-AC42-4A5A-AA18-52F8310D6AA0}" dt="2025-03-22T12:30:58.433" v="3" actId="255"/>
          <ac:spMkLst>
            <pc:docMk/>
            <pc:sldMk cId="3962753978" sldId="343"/>
            <ac:spMk id="11" creationId="{DF7C407C-E94F-866D-861C-3DD85ECBBA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F17A3-8986-4C86-827A-F2C4D328197B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15539A-7CCA-41E9-84AF-EEFFC5CA83D8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No matter what happens on earth, the Lord is reigning in heaven and is in control of everything (Rev. 4:1-2).</a:t>
          </a:r>
        </a:p>
      </dgm:t>
    </dgm:pt>
    <dgm:pt modelId="{297AA0CF-7994-4FAE-AAD8-2F921B9DD762}" type="parTrans" cxnId="{F652E073-01C8-4FEF-945F-0FD72136D20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5E2C6F9E-DD9B-4259-822F-305B9B034AA5}" type="sibTrans" cxnId="{F652E073-01C8-4FEF-945F-0FD72136D20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14C3540D-450A-498D-90CE-570FD4FCA123}">
      <dgm:prSet phldrT="[Text]"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God should be at the center of our attention, just as He is the focal point of all heaven (vss. 3-4).</a:t>
          </a:r>
        </a:p>
      </dgm:t>
    </dgm:pt>
    <dgm:pt modelId="{9402CA1E-B58C-4F99-94F5-D3312BAEB4EA}" type="parTrans" cxnId="{0722505D-EAC6-4874-BA65-0539D10709E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29EDF0F9-E4ED-420E-9094-E6FDF5D1D9FC}" type="sibTrans" cxnId="{0722505D-EAC6-4874-BA65-0539D10709E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47497B46-E4DC-438B-8068-301116F29417}">
      <dgm:prSet phldrT="[Text]" custT="1"/>
      <dgm:spPr/>
      <dgm:t>
        <a:bodyPr/>
        <a:lstStyle/>
        <a:p>
          <a:r>
            <a:rPr lang="en-US" sz="2400" dirty="0">
              <a:latin typeface="Baskerville Old Face" panose="02020602080505020303" pitchFamily="18" charset="0"/>
            </a:rPr>
            <a:t>We should never lose sight of the majesty of our God </a:t>
          </a:r>
        </a:p>
        <a:p>
          <a:r>
            <a:rPr lang="en-US" sz="2400" dirty="0">
              <a:latin typeface="Baskerville Old Face" panose="02020602080505020303" pitchFamily="18" charset="0"/>
            </a:rPr>
            <a:t>(vs. 5).</a:t>
          </a:r>
        </a:p>
      </dgm:t>
    </dgm:pt>
    <dgm:pt modelId="{9F63E459-C882-435B-B029-663829E18E2C}" type="parTrans" cxnId="{853AF244-275A-4FA7-9BD1-179731902C3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6D1DA0D4-B864-412D-861D-996E1FE15A3C}" type="sibTrans" cxnId="{853AF244-275A-4FA7-9BD1-179731902C3C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BF768504-C712-4088-91F3-F0C07085FA22}">
      <dgm:prSet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Worship is the occupation of the inhabitants of heaven and should be prominent in our lives here on earth (vss. 6-9).</a:t>
          </a:r>
        </a:p>
      </dgm:t>
    </dgm:pt>
    <dgm:pt modelId="{574BA0FF-B6E7-495E-A1C5-41B3FC8E53FC}" type="parTrans" cxnId="{E84F271E-4523-44A7-AA12-00647F0B5C0F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2F99A569-3346-4673-A842-A12BE291C667}" type="sibTrans" cxnId="{E84F271E-4523-44A7-AA12-00647F0B5C0F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87E1D00C-5D30-4289-8E59-C6E8C8524509}">
      <dgm:prSet/>
      <dgm:spPr/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No created being is worthy to receive the glory and praise that belong to the Creator alone (vss. 10-11).</a:t>
          </a:r>
        </a:p>
      </dgm:t>
    </dgm:pt>
    <dgm:pt modelId="{A7A65E1D-A903-42A0-B14E-B1DCCB67BF86}" type="parTrans" cxnId="{484F1B19-1A1D-4A57-8497-4F82EB3DAFBB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21E834AF-9993-4769-9E66-FB203E0C74E3}" type="sibTrans" cxnId="{484F1B19-1A1D-4A57-8497-4F82EB3DAFBB}">
      <dgm:prSet/>
      <dgm:spPr/>
      <dgm:t>
        <a:bodyPr/>
        <a:lstStyle/>
        <a:p>
          <a:endParaRPr lang="en-US">
            <a:latin typeface="Baskerville Old Face" panose="02020602080505020303" pitchFamily="18" charset="0"/>
          </a:endParaRPr>
        </a:p>
      </dgm:t>
    </dgm:pt>
    <dgm:pt modelId="{345F0108-578E-4DED-B553-2666442F7199}" type="pres">
      <dgm:prSet presAssocID="{3A2F17A3-8986-4C86-827A-F2C4D328197B}" presName="Name0" presStyleCnt="0">
        <dgm:presLayoutVars>
          <dgm:chMax val="7"/>
          <dgm:chPref val="7"/>
          <dgm:dir/>
        </dgm:presLayoutVars>
      </dgm:prSet>
      <dgm:spPr/>
    </dgm:pt>
    <dgm:pt modelId="{82786777-5C81-490A-896D-66FA1D56E942}" type="pres">
      <dgm:prSet presAssocID="{3A2F17A3-8986-4C86-827A-F2C4D328197B}" presName="Name1" presStyleCnt="0"/>
      <dgm:spPr/>
    </dgm:pt>
    <dgm:pt modelId="{BE5E117B-4B38-40F2-B263-D0F8946A210E}" type="pres">
      <dgm:prSet presAssocID="{3A2F17A3-8986-4C86-827A-F2C4D328197B}" presName="cycle" presStyleCnt="0"/>
      <dgm:spPr/>
    </dgm:pt>
    <dgm:pt modelId="{9468BC0D-3B72-4336-ABF0-F13EC706647E}" type="pres">
      <dgm:prSet presAssocID="{3A2F17A3-8986-4C86-827A-F2C4D328197B}" presName="srcNode" presStyleLbl="node1" presStyleIdx="0" presStyleCnt="5"/>
      <dgm:spPr/>
    </dgm:pt>
    <dgm:pt modelId="{FF84E346-A372-4B71-BCC2-D483633E46BD}" type="pres">
      <dgm:prSet presAssocID="{3A2F17A3-8986-4C86-827A-F2C4D328197B}" presName="conn" presStyleLbl="parChTrans1D2" presStyleIdx="0" presStyleCnt="1"/>
      <dgm:spPr/>
    </dgm:pt>
    <dgm:pt modelId="{7C29C492-E469-443D-8259-EE6580A6CCF5}" type="pres">
      <dgm:prSet presAssocID="{3A2F17A3-8986-4C86-827A-F2C4D328197B}" presName="extraNode" presStyleLbl="node1" presStyleIdx="0" presStyleCnt="5"/>
      <dgm:spPr/>
    </dgm:pt>
    <dgm:pt modelId="{C6FCE91F-105F-4AE6-83A4-FF320D044386}" type="pres">
      <dgm:prSet presAssocID="{3A2F17A3-8986-4C86-827A-F2C4D328197B}" presName="dstNode" presStyleLbl="node1" presStyleIdx="0" presStyleCnt="5"/>
      <dgm:spPr/>
    </dgm:pt>
    <dgm:pt modelId="{8856E96E-B648-46B6-8F54-3CEC23FFBBD4}" type="pres">
      <dgm:prSet presAssocID="{3B15539A-7CCA-41E9-84AF-EEFFC5CA83D8}" presName="text_1" presStyleLbl="node1" presStyleIdx="0" presStyleCnt="5">
        <dgm:presLayoutVars>
          <dgm:bulletEnabled val="1"/>
        </dgm:presLayoutVars>
      </dgm:prSet>
      <dgm:spPr/>
    </dgm:pt>
    <dgm:pt modelId="{048B7981-367B-4D68-8529-6F578B3DBA78}" type="pres">
      <dgm:prSet presAssocID="{3B15539A-7CCA-41E9-84AF-EEFFC5CA83D8}" presName="accent_1" presStyleCnt="0"/>
      <dgm:spPr/>
    </dgm:pt>
    <dgm:pt modelId="{F36E0130-1A39-49C4-9D28-92972C52671D}" type="pres">
      <dgm:prSet presAssocID="{3B15539A-7CCA-41E9-84AF-EEFFC5CA83D8}" presName="accentRepeatNode" presStyleLbl="solidFgAcc1" presStyleIdx="0" presStyleCnt="5"/>
      <dgm:spPr/>
    </dgm:pt>
    <dgm:pt modelId="{69B5463C-09E0-4C52-9DC4-482DFA48244F}" type="pres">
      <dgm:prSet presAssocID="{14C3540D-450A-498D-90CE-570FD4FCA123}" presName="text_2" presStyleLbl="node1" presStyleIdx="1" presStyleCnt="5">
        <dgm:presLayoutVars>
          <dgm:bulletEnabled val="1"/>
        </dgm:presLayoutVars>
      </dgm:prSet>
      <dgm:spPr/>
    </dgm:pt>
    <dgm:pt modelId="{C9B52410-3162-4A81-AC69-B7FC99298695}" type="pres">
      <dgm:prSet presAssocID="{14C3540D-450A-498D-90CE-570FD4FCA123}" presName="accent_2" presStyleCnt="0"/>
      <dgm:spPr/>
    </dgm:pt>
    <dgm:pt modelId="{CC8A227A-109C-4500-A278-9345667FF249}" type="pres">
      <dgm:prSet presAssocID="{14C3540D-450A-498D-90CE-570FD4FCA123}" presName="accentRepeatNode" presStyleLbl="solidFgAcc1" presStyleIdx="1" presStyleCnt="5"/>
      <dgm:spPr/>
    </dgm:pt>
    <dgm:pt modelId="{BA0E64C1-3E03-4D7A-BDE3-3041B6FBDB36}" type="pres">
      <dgm:prSet presAssocID="{47497B46-E4DC-438B-8068-301116F29417}" presName="text_3" presStyleLbl="node1" presStyleIdx="2" presStyleCnt="5">
        <dgm:presLayoutVars>
          <dgm:bulletEnabled val="1"/>
        </dgm:presLayoutVars>
      </dgm:prSet>
      <dgm:spPr/>
    </dgm:pt>
    <dgm:pt modelId="{00BCCE3E-1D5F-44EF-BAFD-14A91A8AC3BF}" type="pres">
      <dgm:prSet presAssocID="{47497B46-E4DC-438B-8068-301116F29417}" presName="accent_3" presStyleCnt="0"/>
      <dgm:spPr/>
    </dgm:pt>
    <dgm:pt modelId="{9F3E74D6-870C-4EC6-909A-E4B17C2E68B3}" type="pres">
      <dgm:prSet presAssocID="{47497B46-E4DC-438B-8068-301116F29417}" presName="accentRepeatNode" presStyleLbl="solidFgAcc1" presStyleIdx="2" presStyleCnt="5"/>
      <dgm:spPr/>
    </dgm:pt>
    <dgm:pt modelId="{0BEC9196-41B9-4E30-8124-C632365FBB4B}" type="pres">
      <dgm:prSet presAssocID="{BF768504-C712-4088-91F3-F0C07085FA22}" presName="text_4" presStyleLbl="node1" presStyleIdx="3" presStyleCnt="5">
        <dgm:presLayoutVars>
          <dgm:bulletEnabled val="1"/>
        </dgm:presLayoutVars>
      </dgm:prSet>
      <dgm:spPr/>
    </dgm:pt>
    <dgm:pt modelId="{F14E2C7D-EB6F-4677-8E1B-1DDC77B8BF00}" type="pres">
      <dgm:prSet presAssocID="{BF768504-C712-4088-91F3-F0C07085FA22}" presName="accent_4" presStyleCnt="0"/>
      <dgm:spPr/>
    </dgm:pt>
    <dgm:pt modelId="{B1666B51-B47E-4F6F-93CF-D3C928BA3796}" type="pres">
      <dgm:prSet presAssocID="{BF768504-C712-4088-91F3-F0C07085FA22}" presName="accentRepeatNode" presStyleLbl="solidFgAcc1" presStyleIdx="3" presStyleCnt="5"/>
      <dgm:spPr/>
    </dgm:pt>
    <dgm:pt modelId="{892725AF-7531-4760-844F-3290C89916EA}" type="pres">
      <dgm:prSet presAssocID="{87E1D00C-5D30-4289-8E59-C6E8C8524509}" presName="text_5" presStyleLbl="node1" presStyleIdx="4" presStyleCnt="5">
        <dgm:presLayoutVars>
          <dgm:bulletEnabled val="1"/>
        </dgm:presLayoutVars>
      </dgm:prSet>
      <dgm:spPr/>
    </dgm:pt>
    <dgm:pt modelId="{3829ECE0-82E6-43C1-AB53-C44B3AA053A9}" type="pres">
      <dgm:prSet presAssocID="{87E1D00C-5D30-4289-8E59-C6E8C8524509}" presName="accent_5" presStyleCnt="0"/>
      <dgm:spPr/>
    </dgm:pt>
    <dgm:pt modelId="{95CF7019-3F4B-4209-AC9F-CBD7140DA1E6}" type="pres">
      <dgm:prSet presAssocID="{87E1D00C-5D30-4289-8E59-C6E8C8524509}" presName="accentRepeatNode" presStyleLbl="solidFgAcc1" presStyleIdx="4" presStyleCnt="5"/>
      <dgm:spPr/>
    </dgm:pt>
  </dgm:ptLst>
  <dgm:cxnLst>
    <dgm:cxn modelId="{E10ADC01-E4A7-4AA4-809C-ECB9FD949DB6}" type="presOf" srcId="{3B15539A-7CCA-41E9-84AF-EEFFC5CA83D8}" destId="{8856E96E-B648-46B6-8F54-3CEC23FFBBD4}" srcOrd="0" destOrd="0" presId="urn:microsoft.com/office/officeart/2008/layout/VerticalCurvedList"/>
    <dgm:cxn modelId="{484F1B19-1A1D-4A57-8497-4F82EB3DAFBB}" srcId="{3A2F17A3-8986-4C86-827A-F2C4D328197B}" destId="{87E1D00C-5D30-4289-8E59-C6E8C8524509}" srcOrd="4" destOrd="0" parTransId="{A7A65E1D-A903-42A0-B14E-B1DCCB67BF86}" sibTransId="{21E834AF-9993-4769-9E66-FB203E0C74E3}"/>
    <dgm:cxn modelId="{E84F271E-4523-44A7-AA12-00647F0B5C0F}" srcId="{3A2F17A3-8986-4C86-827A-F2C4D328197B}" destId="{BF768504-C712-4088-91F3-F0C07085FA22}" srcOrd="3" destOrd="0" parTransId="{574BA0FF-B6E7-495E-A1C5-41B3FC8E53FC}" sibTransId="{2F99A569-3346-4673-A842-A12BE291C667}"/>
    <dgm:cxn modelId="{0722505D-EAC6-4874-BA65-0539D10709EC}" srcId="{3A2F17A3-8986-4C86-827A-F2C4D328197B}" destId="{14C3540D-450A-498D-90CE-570FD4FCA123}" srcOrd="1" destOrd="0" parTransId="{9402CA1E-B58C-4F99-94F5-D3312BAEB4EA}" sibTransId="{29EDF0F9-E4ED-420E-9094-E6FDF5D1D9FC}"/>
    <dgm:cxn modelId="{853AF244-275A-4FA7-9BD1-179731902C3C}" srcId="{3A2F17A3-8986-4C86-827A-F2C4D328197B}" destId="{47497B46-E4DC-438B-8068-301116F29417}" srcOrd="2" destOrd="0" parTransId="{9F63E459-C882-435B-B029-663829E18E2C}" sibTransId="{6D1DA0D4-B864-412D-861D-996E1FE15A3C}"/>
    <dgm:cxn modelId="{0913D16B-026F-4C2F-BC0A-9FE8F3BEB03E}" type="presOf" srcId="{BF768504-C712-4088-91F3-F0C07085FA22}" destId="{0BEC9196-41B9-4E30-8124-C632365FBB4B}" srcOrd="0" destOrd="0" presId="urn:microsoft.com/office/officeart/2008/layout/VerticalCurvedList"/>
    <dgm:cxn modelId="{F652E073-01C8-4FEF-945F-0FD72136D20C}" srcId="{3A2F17A3-8986-4C86-827A-F2C4D328197B}" destId="{3B15539A-7CCA-41E9-84AF-EEFFC5CA83D8}" srcOrd="0" destOrd="0" parTransId="{297AA0CF-7994-4FAE-AAD8-2F921B9DD762}" sibTransId="{5E2C6F9E-DD9B-4259-822F-305B9B034AA5}"/>
    <dgm:cxn modelId="{77AA0A74-CF59-4837-83EC-48514FD22A23}" type="presOf" srcId="{3A2F17A3-8986-4C86-827A-F2C4D328197B}" destId="{345F0108-578E-4DED-B553-2666442F7199}" srcOrd="0" destOrd="0" presId="urn:microsoft.com/office/officeart/2008/layout/VerticalCurvedList"/>
    <dgm:cxn modelId="{5971787F-F307-4DA7-AD02-63F4F83F20A8}" type="presOf" srcId="{5E2C6F9E-DD9B-4259-822F-305B9B034AA5}" destId="{FF84E346-A372-4B71-BCC2-D483633E46BD}" srcOrd="0" destOrd="0" presId="urn:microsoft.com/office/officeart/2008/layout/VerticalCurvedList"/>
    <dgm:cxn modelId="{96613887-E7FC-4136-B36D-2C01D23A0E14}" type="presOf" srcId="{87E1D00C-5D30-4289-8E59-C6E8C8524509}" destId="{892725AF-7531-4760-844F-3290C89916EA}" srcOrd="0" destOrd="0" presId="urn:microsoft.com/office/officeart/2008/layout/VerticalCurvedList"/>
    <dgm:cxn modelId="{9E332CA1-76CE-4AA0-BD02-14631445D91F}" type="presOf" srcId="{47497B46-E4DC-438B-8068-301116F29417}" destId="{BA0E64C1-3E03-4D7A-BDE3-3041B6FBDB36}" srcOrd="0" destOrd="0" presId="urn:microsoft.com/office/officeart/2008/layout/VerticalCurvedList"/>
    <dgm:cxn modelId="{43A3BFEC-A587-4CF2-BFF4-4BC43005B34C}" type="presOf" srcId="{14C3540D-450A-498D-90CE-570FD4FCA123}" destId="{69B5463C-09E0-4C52-9DC4-482DFA48244F}" srcOrd="0" destOrd="0" presId="urn:microsoft.com/office/officeart/2008/layout/VerticalCurvedList"/>
    <dgm:cxn modelId="{23D76963-1167-4025-B890-7D813FAEB7CF}" type="presParOf" srcId="{345F0108-578E-4DED-B553-2666442F7199}" destId="{82786777-5C81-490A-896D-66FA1D56E942}" srcOrd="0" destOrd="0" presId="urn:microsoft.com/office/officeart/2008/layout/VerticalCurvedList"/>
    <dgm:cxn modelId="{A3B1C129-7550-4F5E-A597-EAF503EC2C5B}" type="presParOf" srcId="{82786777-5C81-490A-896D-66FA1D56E942}" destId="{BE5E117B-4B38-40F2-B263-D0F8946A210E}" srcOrd="0" destOrd="0" presId="urn:microsoft.com/office/officeart/2008/layout/VerticalCurvedList"/>
    <dgm:cxn modelId="{C52E94FF-671F-4B19-A0EC-1CE28985AEA8}" type="presParOf" srcId="{BE5E117B-4B38-40F2-B263-D0F8946A210E}" destId="{9468BC0D-3B72-4336-ABF0-F13EC706647E}" srcOrd="0" destOrd="0" presId="urn:microsoft.com/office/officeart/2008/layout/VerticalCurvedList"/>
    <dgm:cxn modelId="{C3388555-C5A0-4435-A1D8-82B63453502D}" type="presParOf" srcId="{BE5E117B-4B38-40F2-B263-D0F8946A210E}" destId="{FF84E346-A372-4B71-BCC2-D483633E46BD}" srcOrd="1" destOrd="0" presId="urn:microsoft.com/office/officeart/2008/layout/VerticalCurvedList"/>
    <dgm:cxn modelId="{D0AB5A45-7F10-4A09-9834-1CACA44F2291}" type="presParOf" srcId="{BE5E117B-4B38-40F2-B263-D0F8946A210E}" destId="{7C29C492-E469-443D-8259-EE6580A6CCF5}" srcOrd="2" destOrd="0" presId="urn:microsoft.com/office/officeart/2008/layout/VerticalCurvedList"/>
    <dgm:cxn modelId="{35B0E521-2148-4C51-AF7D-CFA9AB264C98}" type="presParOf" srcId="{BE5E117B-4B38-40F2-B263-D0F8946A210E}" destId="{C6FCE91F-105F-4AE6-83A4-FF320D044386}" srcOrd="3" destOrd="0" presId="urn:microsoft.com/office/officeart/2008/layout/VerticalCurvedList"/>
    <dgm:cxn modelId="{F0F78D97-7BE6-48E0-B749-D2FCB9131C56}" type="presParOf" srcId="{82786777-5C81-490A-896D-66FA1D56E942}" destId="{8856E96E-B648-46B6-8F54-3CEC23FFBBD4}" srcOrd="1" destOrd="0" presId="urn:microsoft.com/office/officeart/2008/layout/VerticalCurvedList"/>
    <dgm:cxn modelId="{FE75663C-051E-42B2-8411-E785771DDB39}" type="presParOf" srcId="{82786777-5C81-490A-896D-66FA1D56E942}" destId="{048B7981-367B-4D68-8529-6F578B3DBA78}" srcOrd="2" destOrd="0" presId="urn:microsoft.com/office/officeart/2008/layout/VerticalCurvedList"/>
    <dgm:cxn modelId="{25A6CC09-7C91-4578-AFEF-9583DF043806}" type="presParOf" srcId="{048B7981-367B-4D68-8529-6F578B3DBA78}" destId="{F36E0130-1A39-49C4-9D28-92972C52671D}" srcOrd="0" destOrd="0" presId="urn:microsoft.com/office/officeart/2008/layout/VerticalCurvedList"/>
    <dgm:cxn modelId="{85530E1A-7382-4A87-8A37-F2115154AB7D}" type="presParOf" srcId="{82786777-5C81-490A-896D-66FA1D56E942}" destId="{69B5463C-09E0-4C52-9DC4-482DFA48244F}" srcOrd="3" destOrd="0" presId="urn:microsoft.com/office/officeart/2008/layout/VerticalCurvedList"/>
    <dgm:cxn modelId="{08399525-CCCF-4A47-819A-1D7518862D4F}" type="presParOf" srcId="{82786777-5C81-490A-896D-66FA1D56E942}" destId="{C9B52410-3162-4A81-AC69-B7FC99298695}" srcOrd="4" destOrd="0" presId="urn:microsoft.com/office/officeart/2008/layout/VerticalCurvedList"/>
    <dgm:cxn modelId="{4AA2CE5A-375B-4741-A3F1-CF3CA2CD8814}" type="presParOf" srcId="{C9B52410-3162-4A81-AC69-B7FC99298695}" destId="{CC8A227A-109C-4500-A278-9345667FF249}" srcOrd="0" destOrd="0" presId="urn:microsoft.com/office/officeart/2008/layout/VerticalCurvedList"/>
    <dgm:cxn modelId="{AAEA6DDC-4BDC-40CE-8CC6-093925527915}" type="presParOf" srcId="{82786777-5C81-490A-896D-66FA1D56E942}" destId="{BA0E64C1-3E03-4D7A-BDE3-3041B6FBDB36}" srcOrd="5" destOrd="0" presId="urn:microsoft.com/office/officeart/2008/layout/VerticalCurvedList"/>
    <dgm:cxn modelId="{59BCF937-C15C-47BE-942E-4D516C00D23B}" type="presParOf" srcId="{82786777-5C81-490A-896D-66FA1D56E942}" destId="{00BCCE3E-1D5F-44EF-BAFD-14A91A8AC3BF}" srcOrd="6" destOrd="0" presId="urn:microsoft.com/office/officeart/2008/layout/VerticalCurvedList"/>
    <dgm:cxn modelId="{866DC1C7-927F-4492-911E-8C6AE7788ADB}" type="presParOf" srcId="{00BCCE3E-1D5F-44EF-BAFD-14A91A8AC3BF}" destId="{9F3E74D6-870C-4EC6-909A-E4B17C2E68B3}" srcOrd="0" destOrd="0" presId="urn:microsoft.com/office/officeart/2008/layout/VerticalCurvedList"/>
    <dgm:cxn modelId="{C9F36FF6-0DC4-4318-B894-8A8BCBFDBE71}" type="presParOf" srcId="{82786777-5C81-490A-896D-66FA1D56E942}" destId="{0BEC9196-41B9-4E30-8124-C632365FBB4B}" srcOrd="7" destOrd="0" presId="urn:microsoft.com/office/officeart/2008/layout/VerticalCurvedList"/>
    <dgm:cxn modelId="{41DAAE81-3C8F-4190-8F7B-2DDBDC04D5B4}" type="presParOf" srcId="{82786777-5C81-490A-896D-66FA1D56E942}" destId="{F14E2C7D-EB6F-4677-8E1B-1DDC77B8BF00}" srcOrd="8" destOrd="0" presId="urn:microsoft.com/office/officeart/2008/layout/VerticalCurvedList"/>
    <dgm:cxn modelId="{90401548-1FB7-4479-8380-F0311683FD72}" type="presParOf" srcId="{F14E2C7D-EB6F-4677-8E1B-1DDC77B8BF00}" destId="{B1666B51-B47E-4F6F-93CF-D3C928BA3796}" srcOrd="0" destOrd="0" presId="urn:microsoft.com/office/officeart/2008/layout/VerticalCurvedList"/>
    <dgm:cxn modelId="{3D0812FC-D82A-45A9-A72A-8AA4BFAF6102}" type="presParOf" srcId="{82786777-5C81-490A-896D-66FA1D56E942}" destId="{892725AF-7531-4760-844F-3290C89916EA}" srcOrd="9" destOrd="0" presId="urn:microsoft.com/office/officeart/2008/layout/VerticalCurvedList"/>
    <dgm:cxn modelId="{C70E4641-B882-4A5B-91DB-DF8318DB8B8A}" type="presParOf" srcId="{82786777-5C81-490A-896D-66FA1D56E942}" destId="{3829ECE0-82E6-43C1-AB53-C44B3AA053A9}" srcOrd="10" destOrd="0" presId="urn:microsoft.com/office/officeart/2008/layout/VerticalCurvedList"/>
    <dgm:cxn modelId="{2DB62436-9815-43BB-A952-B73519C8F253}" type="presParOf" srcId="{3829ECE0-82E6-43C1-AB53-C44B3AA053A9}" destId="{95CF7019-3F4B-4209-AC9F-CBD7140DA1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E346-A372-4B71-BCC2-D483633E46BD}">
      <dsp:nvSpPr>
        <dsp:cNvPr id="0" name=""/>
        <dsp:cNvSpPr/>
      </dsp:nvSpPr>
      <dsp:spPr>
        <a:xfrm>
          <a:off x="-7626099" y="-1165316"/>
          <a:ext cx="9074332" cy="9074332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6E96E-B648-46B6-8F54-3CEC23FFBBD4}">
      <dsp:nvSpPr>
        <dsp:cNvPr id="0" name=""/>
        <dsp:cNvSpPr/>
      </dsp:nvSpPr>
      <dsp:spPr>
        <a:xfrm>
          <a:off x="632158" y="421346"/>
          <a:ext cx="9322959" cy="843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93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askerville Old Face" panose="02020602080505020303" pitchFamily="18" charset="0"/>
            </a:rPr>
            <a:t>No matter what happens on earth, the Lord is reigning in heaven and is in control of everything (Rev. 4:1-2).</a:t>
          </a:r>
        </a:p>
      </dsp:txBody>
      <dsp:txXfrm>
        <a:off x="632158" y="421346"/>
        <a:ext cx="9322959" cy="843232"/>
      </dsp:txXfrm>
    </dsp:sp>
    <dsp:sp modelId="{F36E0130-1A39-49C4-9D28-92972C52671D}">
      <dsp:nvSpPr>
        <dsp:cNvPr id="0" name=""/>
        <dsp:cNvSpPr/>
      </dsp:nvSpPr>
      <dsp:spPr>
        <a:xfrm>
          <a:off x="105138" y="315942"/>
          <a:ext cx="1054040" cy="1054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B5463C-09E0-4C52-9DC4-482DFA48244F}">
      <dsp:nvSpPr>
        <dsp:cNvPr id="0" name=""/>
        <dsp:cNvSpPr/>
      </dsp:nvSpPr>
      <dsp:spPr>
        <a:xfrm>
          <a:off x="1236394" y="1685790"/>
          <a:ext cx="8718724" cy="843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93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askerville Old Face" panose="02020602080505020303" pitchFamily="18" charset="0"/>
            </a:rPr>
            <a:t>God should be at the center of our attention, just as He is the focal point of all heaven (vss. 3-4).</a:t>
          </a:r>
        </a:p>
      </dsp:txBody>
      <dsp:txXfrm>
        <a:off x="1236394" y="1685790"/>
        <a:ext cx="8718724" cy="843232"/>
      </dsp:txXfrm>
    </dsp:sp>
    <dsp:sp modelId="{CC8A227A-109C-4500-A278-9345667FF249}">
      <dsp:nvSpPr>
        <dsp:cNvPr id="0" name=""/>
        <dsp:cNvSpPr/>
      </dsp:nvSpPr>
      <dsp:spPr>
        <a:xfrm>
          <a:off x="709374" y="1580386"/>
          <a:ext cx="1054040" cy="1054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0E64C1-3E03-4D7A-BDE3-3041B6FBDB36}">
      <dsp:nvSpPr>
        <dsp:cNvPr id="0" name=""/>
        <dsp:cNvSpPr/>
      </dsp:nvSpPr>
      <dsp:spPr>
        <a:xfrm>
          <a:off x="1421846" y="2950233"/>
          <a:ext cx="8533272" cy="843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931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kerville Old Face" panose="02020602080505020303" pitchFamily="18" charset="0"/>
            </a:rPr>
            <a:t>We should never lose sight of the majesty of our God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kerville Old Face" panose="02020602080505020303" pitchFamily="18" charset="0"/>
            </a:rPr>
            <a:t>(vs. 5).</a:t>
          </a:r>
        </a:p>
      </dsp:txBody>
      <dsp:txXfrm>
        <a:off x="1421846" y="2950233"/>
        <a:ext cx="8533272" cy="843232"/>
      </dsp:txXfrm>
    </dsp:sp>
    <dsp:sp modelId="{9F3E74D6-870C-4EC6-909A-E4B17C2E68B3}">
      <dsp:nvSpPr>
        <dsp:cNvPr id="0" name=""/>
        <dsp:cNvSpPr/>
      </dsp:nvSpPr>
      <dsp:spPr>
        <a:xfrm>
          <a:off x="894825" y="2844829"/>
          <a:ext cx="1054040" cy="1054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EC9196-41B9-4E30-8124-C632365FBB4B}">
      <dsp:nvSpPr>
        <dsp:cNvPr id="0" name=""/>
        <dsp:cNvSpPr/>
      </dsp:nvSpPr>
      <dsp:spPr>
        <a:xfrm>
          <a:off x="1236394" y="4214677"/>
          <a:ext cx="8718724" cy="843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93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askerville Old Face" panose="02020602080505020303" pitchFamily="18" charset="0"/>
            </a:rPr>
            <a:t>Worship is the occupation of the inhabitants of heaven and should be prominent in our lives here on earth (vss. 6-9).</a:t>
          </a:r>
        </a:p>
      </dsp:txBody>
      <dsp:txXfrm>
        <a:off x="1236394" y="4214677"/>
        <a:ext cx="8718724" cy="843232"/>
      </dsp:txXfrm>
    </dsp:sp>
    <dsp:sp modelId="{B1666B51-B47E-4F6F-93CF-D3C928BA3796}">
      <dsp:nvSpPr>
        <dsp:cNvPr id="0" name=""/>
        <dsp:cNvSpPr/>
      </dsp:nvSpPr>
      <dsp:spPr>
        <a:xfrm>
          <a:off x="709374" y="4109273"/>
          <a:ext cx="1054040" cy="1054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2725AF-7531-4760-844F-3290C89916EA}">
      <dsp:nvSpPr>
        <dsp:cNvPr id="0" name=""/>
        <dsp:cNvSpPr/>
      </dsp:nvSpPr>
      <dsp:spPr>
        <a:xfrm>
          <a:off x="632158" y="5479121"/>
          <a:ext cx="9322959" cy="843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93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askerville Old Face" panose="02020602080505020303" pitchFamily="18" charset="0"/>
            </a:rPr>
            <a:t>No created being is worthy to receive the glory and praise that belong to the Creator alone (vss. 10-11).</a:t>
          </a:r>
        </a:p>
      </dsp:txBody>
      <dsp:txXfrm>
        <a:off x="632158" y="5479121"/>
        <a:ext cx="9322959" cy="843232"/>
      </dsp:txXfrm>
    </dsp:sp>
    <dsp:sp modelId="{95CF7019-3F4B-4209-AC9F-CBD7140DA1E6}">
      <dsp:nvSpPr>
        <dsp:cNvPr id="0" name=""/>
        <dsp:cNvSpPr/>
      </dsp:nvSpPr>
      <dsp:spPr>
        <a:xfrm>
          <a:off x="105138" y="5373717"/>
          <a:ext cx="1054040" cy="1054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Worship before the throne</a:t>
            </a:r>
            <a:br>
              <a:rPr lang="en-US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br>
              <a:rPr lang="en-US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Lesson Text: revelations 4:1-11</a:t>
            </a:r>
            <a:endParaRPr lang="en-US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9A9A64-672F-A5B4-7D48-72C9D9A687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0" y="2973148"/>
            <a:ext cx="4486794" cy="3489997"/>
          </a:xfrm>
        </p:spPr>
        <p:txBody>
          <a:bodyPr/>
          <a:lstStyle/>
          <a:p>
            <a:pPr algn="ctr"/>
            <a:r>
              <a:rPr lang="en-US" sz="2400" b="1" cap="all" dirty="0">
                <a:solidFill>
                  <a:srgbClr val="00206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GOLDEN TEXT: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"And the four beasts had each of them six wings about him; and they were full of eyes within: and they rest not day and night, saying, Holy, holy, holy, Lord God Almighty, which was, and is, and is to come."  </a:t>
            </a:r>
            <a:r>
              <a:rPr lang="en-US" sz="2400" b="1" dirty="0">
                <a:solidFill>
                  <a:srgbClr val="00206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Revelation 4:8</a:t>
            </a:r>
            <a:endParaRPr lang="en-US" sz="2400" b="1" cap="all" dirty="0">
              <a:solidFill>
                <a:srgbClr val="002060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51F37-A2C9-647C-A868-B1EB980138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6" r="14565" b="-1"/>
          <a:stretch/>
        </p:blipFill>
        <p:spPr>
          <a:xfrm>
            <a:off x="6695553" y="297180"/>
            <a:ext cx="5221224" cy="626364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Today’s aim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" b="16627"/>
          <a:stretch/>
        </p:blipFill>
        <p:spPr>
          <a:xfrm>
            <a:off x="1280160" y="2327441"/>
            <a:ext cx="4846320" cy="4040574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672" y="1899924"/>
            <a:ext cx="5704609" cy="446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Facts</a:t>
            </a:r>
            <a:r>
              <a:rPr lang="en-US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: To present John's vision of heaven.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Principle: </a:t>
            </a:r>
            <a:r>
              <a:rPr lang="en-US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To realize that the main activity of heaven is worship of the Triune God.</a:t>
            </a:r>
          </a:p>
          <a:p>
            <a:endParaRPr lang="en-US" sz="28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Application: </a:t>
            </a:r>
            <a:r>
              <a:rPr lang="en-US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To urge believers to enlarge their worship capacity while waiting to enter heaven. 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C415-34B1-EE78-C695-957721BA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19003" y="3738649"/>
            <a:ext cx="5538356" cy="70034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SCRIPTURE LESSON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01C88-2CC8-FA46-1242-FC5F87FB2991}"/>
              </a:ext>
            </a:extLst>
          </p:cNvPr>
          <p:cNvSpPr txBox="1"/>
          <p:nvPr/>
        </p:nvSpPr>
        <p:spPr>
          <a:xfrm>
            <a:off x="854926" y="150212"/>
            <a:ext cx="479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PREDICTION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BE52-42CD-FFD9-EE6A-BCBF74DC505E}"/>
              </a:ext>
            </a:extLst>
          </p:cNvPr>
          <p:cNvSpPr txBox="1"/>
          <p:nvPr/>
        </p:nvSpPr>
        <p:spPr>
          <a:xfrm>
            <a:off x="854926" y="856357"/>
            <a:ext cx="109312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After this I looked, and, behold, a door was opened in heaven: and the first voice which I heard was as it were of a trumpet talking with me; which said, Come up hither, and I will shew thee things which must be hereafter.</a:t>
            </a:r>
          </a:p>
          <a:p>
            <a:endParaRPr 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400" b="1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immediately I was in the spirit: and, behold, a throne was set in heaven, and one sat on the throne.</a:t>
            </a:r>
          </a:p>
          <a:p>
            <a:endParaRPr 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400" b="1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he that sat was to look upon like a jasper and a sardine stone: and there was a rainbow round about the throne, in sight like unto an emerald.</a:t>
            </a:r>
          </a:p>
          <a:p>
            <a:endParaRPr 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400" b="1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round about the throne were four and twenty seats: and upon the seats I saw four and twenty elders sitting, clothed in white raiment; and they had on their heads crowns of gold.</a:t>
            </a:r>
          </a:p>
          <a:p>
            <a:endParaRPr 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r>
              <a:rPr lang="en-US" sz="2400" b="1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out of the throne proceeded lightnings and thunderings and voices: and there were seven lamps of fire burning before the throne, which are the seven Spirits of God.</a:t>
            </a:r>
          </a:p>
        </p:txBody>
      </p:sp>
    </p:spTree>
    <p:extLst>
      <p:ext uri="{BB962C8B-B14F-4D97-AF65-F5344CB8AC3E}">
        <p14:creationId xmlns:p14="http://schemas.microsoft.com/office/powerpoint/2010/main" val="313543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6EBD6-E1CE-051D-309E-211FC6F7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A68339-4F3B-B539-770B-8ABD51DE0D49}"/>
              </a:ext>
            </a:extLst>
          </p:cNvPr>
          <p:cNvSpPr txBox="1"/>
          <p:nvPr/>
        </p:nvSpPr>
        <p:spPr>
          <a:xfrm>
            <a:off x="987135" y="1388903"/>
            <a:ext cx="479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PRAISE GIVEN TO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69820-E55F-36B9-140A-0435445E01E0}"/>
              </a:ext>
            </a:extLst>
          </p:cNvPr>
          <p:cNvSpPr txBox="1"/>
          <p:nvPr/>
        </p:nvSpPr>
        <p:spPr>
          <a:xfrm>
            <a:off x="987135" y="2078990"/>
            <a:ext cx="10588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6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And before the throne there was a sea of glass like unto crystal: and in the midst of the throne, and round about the throne, were four beasts full of eyes before and behind.</a:t>
            </a:r>
          </a:p>
          <a:p>
            <a:pPr algn="l">
              <a:buNone/>
            </a:pPr>
            <a:endParaRPr lang="en-US" sz="2400" b="0" i="0" dirty="0"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  <a:p>
            <a:pPr algn="l">
              <a:buNone/>
            </a:pPr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7 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And the first beast was like a lion, and the second beast like a calf, and the third beast had a face as a man, and the fourth beast was like a flying eagle.</a:t>
            </a:r>
          </a:p>
          <a:p>
            <a:pPr algn="l">
              <a:buNone/>
            </a:pPr>
            <a:endParaRPr lang="en-US" sz="2400" b="0" i="0" dirty="0"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  <a:p>
            <a:pPr algn="l"/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8 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And the four beasts had each of them six wings about him; and they were full of eyes within: and they rest not day and night, saying, Holy, holy, holy, </a:t>
            </a:r>
            <a:r>
              <a:rPr lang="en-US" sz="2400" b="0" i="0" cap="small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Lord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 God Almighty, which was, and is, and is to come.</a:t>
            </a:r>
          </a:p>
        </p:txBody>
      </p:sp>
    </p:spTree>
    <p:extLst>
      <p:ext uri="{BB962C8B-B14F-4D97-AF65-F5344CB8AC3E}">
        <p14:creationId xmlns:p14="http://schemas.microsoft.com/office/powerpoint/2010/main" val="348090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6E81-E45E-6D63-1487-742BE134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52FEB0-A78E-6F30-4381-20B8611203B1}"/>
              </a:ext>
            </a:extLst>
          </p:cNvPr>
          <p:cNvSpPr txBox="1"/>
          <p:nvPr/>
        </p:nvSpPr>
        <p:spPr>
          <a:xfrm>
            <a:off x="987135" y="1388903"/>
            <a:ext cx="479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PROSTRATE BEFORE THE THRONE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82A6C-AB85-9A54-4FB3-6F12848390C8}"/>
              </a:ext>
            </a:extLst>
          </p:cNvPr>
          <p:cNvSpPr txBox="1"/>
          <p:nvPr/>
        </p:nvSpPr>
        <p:spPr>
          <a:xfrm>
            <a:off x="1070262" y="2162118"/>
            <a:ext cx="10588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9 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And when those beasts give glory and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honour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and thanks to him that sat on the throne, who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liveth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for ever and ever,</a:t>
            </a:r>
          </a:p>
          <a:p>
            <a:pPr algn="l">
              <a:buNone/>
            </a:pPr>
            <a:endParaRPr lang="en-US" sz="2400" b="0" i="0" dirty="0"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  <a:p>
            <a:pPr algn="l">
              <a:buNone/>
            </a:pPr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10 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The four and twenty elders fall down before him that sat on the throne, and worship him that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liveth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for ever and ever, and cast their crowns before the throne, saying,</a:t>
            </a:r>
          </a:p>
          <a:p>
            <a:pPr algn="l">
              <a:buNone/>
            </a:pPr>
            <a:endParaRPr lang="en-US" sz="2400" b="0" i="0" dirty="0">
              <a:solidFill>
                <a:srgbClr val="002060"/>
              </a:solidFill>
              <a:effectLst/>
              <a:latin typeface="Baskerville Old Face" panose="02020602080505020303" pitchFamily="18" charset="0"/>
            </a:endParaRPr>
          </a:p>
          <a:p>
            <a:pPr algn="l"/>
            <a:r>
              <a:rPr lang="en-US" sz="2400" b="1" i="0" baseline="300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11 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Thou art worthy, O Lord, to receive glory and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honour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</a:rPr>
              <a:t> and power: for thou hast created all things, and for thy pleasure they are and were created.</a:t>
            </a:r>
          </a:p>
        </p:txBody>
      </p:sp>
    </p:spTree>
    <p:extLst>
      <p:ext uri="{BB962C8B-B14F-4D97-AF65-F5344CB8AC3E}">
        <p14:creationId xmlns:p14="http://schemas.microsoft.com/office/powerpoint/2010/main" val="286277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7C407C-E94F-866D-861C-3DD85ECBBA90}"/>
              </a:ext>
            </a:extLst>
          </p:cNvPr>
          <p:cNvSpPr txBox="1">
            <a:spLocks/>
          </p:cNvSpPr>
          <p:nvPr/>
        </p:nvSpPr>
        <p:spPr>
          <a:xfrm>
            <a:off x="76200" y="1622985"/>
            <a:ext cx="3458093" cy="7003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PRACTICAL</a:t>
            </a:r>
            <a:r>
              <a:rPr lang="en-US" sz="28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en-US" sz="30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POINTS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EC9928A-DAE7-9A55-9D47-DC000A726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515685"/>
              </p:ext>
            </p:extLst>
          </p:nvPr>
        </p:nvGraphicFramePr>
        <p:xfrm>
          <a:off x="2063172" y="114301"/>
          <a:ext cx="10052628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AEF0A35-086E-C3CA-CABE-641D1822D385}"/>
              </a:ext>
            </a:extLst>
          </p:cNvPr>
          <p:cNvSpPr txBox="1"/>
          <p:nvPr/>
        </p:nvSpPr>
        <p:spPr>
          <a:xfrm>
            <a:off x="2337955" y="689553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ED8D9-D65B-04F4-3180-8BCF29C55A63}"/>
              </a:ext>
            </a:extLst>
          </p:cNvPr>
          <p:cNvSpPr txBox="1"/>
          <p:nvPr/>
        </p:nvSpPr>
        <p:spPr>
          <a:xfrm>
            <a:off x="2982191" y="1977691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65DA9-8D70-0EFE-AFFC-7EFC9A04CA15}"/>
              </a:ext>
            </a:extLst>
          </p:cNvPr>
          <p:cNvSpPr txBox="1"/>
          <p:nvPr/>
        </p:nvSpPr>
        <p:spPr>
          <a:xfrm>
            <a:off x="2982191" y="4531715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8466B-A0C1-7CAE-D625-FC58D3D08650}"/>
              </a:ext>
            </a:extLst>
          </p:cNvPr>
          <p:cNvSpPr txBox="1"/>
          <p:nvPr/>
        </p:nvSpPr>
        <p:spPr>
          <a:xfrm>
            <a:off x="3131128" y="3319442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23AF1-1820-B9D8-C727-BA9E7DC85820}"/>
              </a:ext>
            </a:extLst>
          </p:cNvPr>
          <p:cNvSpPr txBox="1"/>
          <p:nvPr/>
        </p:nvSpPr>
        <p:spPr>
          <a:xfrm>
            <a:off x="3134592" y="3312862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A2CAD-F926-9066-F495-EAF1DE6D5BB7}"/>
              </a:ext>
            </a:extLst>
          </p:cNvPr>
          <p:cNvSpPr txBox="1"/>
          <p:nvPr/>
        </p:nvSpPr>
        <p:spPr>
          <a:xfrm>
            <a:off x="2337955" y="5768442"/>
            <a:ext cx="64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 Pro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{4F0E1BDF-0EFA-43FE-8252-D333BE67DE7E}tf89338750_win32</Template>
  <TotalTime>70</TotalTime>
  <Words>662</Words>
  <Application>Microsoft Office PowerPoint</Application>
  <PresentationFormat>Widescreen</PresentationFormat>
  <Paragraphs>49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Calibri</vt:lpstr>
      <vt:lpstr>Georgia Pro</vt:lpstr>
      <vt:lpstr>Univers</vt:lpstr>
      <vt:lpstr>GradientVTI</vt:lpstr>
      <vt:lpstr>Worship before the throne  Lesson Text: revelations 4:1-11</vt:lpstr>
      <vt:lpstr>Today’s aim</vt:lpstr>
      <vt:lpstr>SCRIPTURE LESSON TEXT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DaMeda Lewis</dc:creator>
  <cp:lastModifiedBy>DaMeda Lewis</cp:lastModifiedBy>
  <cp:revision>1</cp:revision>
  <dcterms:created xsi:type="dcterms:W3CDTF">2025-03-22T11:21:30Z</dcterms:created>
  <dcterms:modified xsi:type="dcterms:W3CDTF">2025-03-22T12:31:53Z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