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88" r:id="rId5"/>
    <p:sldId id="289" r:id="rId6"/>
    <p:sldId id="262" r:id="rId7"/>
    <p:sldId id="286" r:id="rId8"/>
    <p:sldId id="287" r:id="rId9"/>
    <p:sldId id="263" r:id="rId10"/>
    <p:sldId id="281" r:id="rId11"/>
    <p:sldId id="284" r:id="rId12"/>
    <p:sldId id="282" r:id="rId13"/>
    <p:sldId id="264" r:id="rId14"/>
    <p:sldId id="265" r:id="rId15"/>
    <p:sldId id="258" r:id="rId16"/>
    <p:sldId id="259" r:id="rId17"/>
    <p:sldId id="278" r:id="rId18"/>
    <p:sldId id="279" r:id="rId19"/>
    <p:sldId id="260" r:id="rId20"/>
    <p:sldId id="290" r:id="rId21"/>
    <p:sldId id="293" r:id="rId22"/>
    <p:sldId id="261" r:id="rId23"/>
    <p:sldId id="280" r:id="rId24"/>
    <p:sldId id="266" r:id="rId25"/>
    <p:sldId id="267" r:id="rId26"/>
    <p:sldId id="268" r:id="rId27"/>
    <p:sldId id="269" r:id="rId28"/>
    <p:sldId id="272" r:id="rId29"/>
    <p:sldId id="295" r:id="rId30"/>
    <p:sldId id="296" r:id="rId31"/>
    <p:sldId id="270" r:id="rId32"/>
    <p:sldId id="271" r:id="rId33"/>
    <p:sldId id="275" r:id="rId34"/>
    <p:sldId id="273" r:id="rId35"/>
    <p:sldId id="276" r:id="rId36"/>
    <p:sldId id="27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83" autoAdjust="0"/>
    <p:restoredTop sz="94672"/>
  </p:normalViewPr>
  <p:slideViewPr>
    <p:cSldViewPr snapToGrid="0">
      <p:cViewPr varScale="1">
        <p:scale>
          <a:sx n="117" d="100"/>
          <a:sy n="117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14F8C-6700-8BB3-7D38-F09160AF3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7DDCA-1276-185B-39A1-BCD8FC2DB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8D93A-26C2-94EA-07E0-932E2905C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BEACE-8BE0-8986-8466-24575CFC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242B3-8C3B-9FEC-02CB-C70DD5D85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81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A75E7-F777-67D8-B63C-C73780C2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ABA92-AF0A-FE92-4BAA-275CC9971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B6D82-1899-1BED-BE55-F37B56666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BBC11-B021-4666-0471-5D8E71A4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9DF9E-2C65-4BE8-E31D-A2C084041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77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BFDAE5-926E-0F0E-F7E4-E00C629365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F0F3B-AD23-B68A-28C5-A02CF7635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E7933-53E3-A585-0F3B-FDDCD312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358C3-807E-952A-DDAF-C7FCB0215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16250-157E-B666-344A-62A6B13DA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22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87C5-9A8A-9610-0425-E74E1E2A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5BAE3-F168-3F19-4A77-5684FB703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CE6E9-B814-F03C-B97B-925FD723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37C1F-D400-E5FE-5BF8-0817E6E6D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CDBDA-6157-086D-870C-4CEFEF122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20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6DB2-885F-BA41-59BD-1630F023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2520E-15AF-3AAE-960E-412F30E8E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25D58-9220-CD78-E5A7-C3BA30711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087B2-CD88-902F-2CE4-592628FF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DB865-E7D0-9A27-5552-CD3D3709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68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043B7-FFB7-D8CD-B118-9590A1515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35702-305F-CE9B-A1E1-B650420852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523AE-9D0E-BB13-8A34-0E58D5FAB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42715-4DF2-FF90-4F39-F8B5F6478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95C7F-4F0A-777D-C5E8-42656A118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D51EC9-3F08-6DC8-C46D-9CAFDCC8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62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84611-12FE-A67B-0FF1-A330A9C8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177B1-83BE-8C83-9217-CBDA3DD1E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45D4A-4C84-8F5B-8223-3BF8E3917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DBF8A-DAEC-12DC-BCF4-A4F7C024D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22F7E-7F38-2CD4-37FA-28E139A3C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7EF23B-ED0F-B99D-0603-209FC6C0F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29720-BE17-397E-5C58-3FDC448F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B501D8-F977-AB82-C031-204C87582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35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C7B2B-7733-C367-B2A9-1EC115B2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792B1F-8FAB-BC51-42BA-6F3AF1257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9E98E-BEEE-5699-E38B-6ACE670F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11BA5B-2E2D-4A8F-337A-56A6B8C60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79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7E44D-BA45-DE61-87E5-6E27D5E1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C5FA24-EE24-B9ED-1209-F7152F295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B6794-8DC1-526D-FC2D-A4DB4066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91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9578-3572-0730-7F2D-EB6213756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CBD01-DE13-CCDD-1CE7-1751F6515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9FE154-AD96-C589-F0B5-BBC8863AC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FD449C-ACA4-5F1C-A247-5EAA65543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EEB87-0D0D-27AF-2EC8-8FE9E5C58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3072E-99A8-BA64-5D8D-272F617B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2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13788-BD9E-D04E-053C-83D404A58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E321FD-47FD-C566-7FB6-5813D1F9B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6FE30A-6DB2-52B9-1482-D1D9B8C5B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CC2828-C570-2DBD-474B-30666BAEF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FA2D20-6455-36A7-C26B-BADC25563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AC82E5-F27F-FD8D-2596-5C6B6C15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37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B8E01-1CB4-2DB3-35CA-03587ED97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9FF4EA-9FA0-27BE-46C4-1B0BCF52F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BC724-DA6B-C726-8413-7F9BB44E1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3EAC78-F05C-4016-90A7-6885F3B784E4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5031F-55B5-7FE6-D53C-00573EB95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DD37C-1A46-D9E9-70E4-EB10D5549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9F36A0-CD33-49C5-8907-69838615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9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278227A6-0C93-2C92-3DCA-404C83CA93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4" r="1" b="7528"/>
          <a:stretch>
            <a:fillRect/>
          </a:stretch>
        </p:blipFill>
        <p:spPr>
          <a:xfrm>
            <a:off x="2465061" y="281252"/>
            <a:ext cx="7517516" cy="5174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810F1F-594A-81E2-6319-9CB6B4F5175E}"/>
              </a:ext>
            </a:extLst>
          </p:cNvPr>
          <p:cNvSpPr txBox="1"/>
          <p:nvPr/>
        </p:nvSpPr>
        <p:spPr>
          <a:xfrm>
            <a:off x="2509683" y="5719232"/>
            <a:ext cx="7172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  <a:t>“She is clothed with strength and dignity;  She can laugh at the days to come. 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Berlin Sans FB Demi" panose="020E0802020502020306" pitchFamily="34" charset="0"/>
              </a:rPr>
              <a:t>She speaks with wisdom, and faithful instruction is on her tongue.”</a:t>
            </a:r>
          </a:p>
        </p:txBody>
      </p:sp>
    </p:spTree>
    <p:extLst>
      <p:ext uri="{BB962C8B-B14F-4D97-AF65-F5344CB8AC3E}">
        <p14:creationId xmlns:p14="http://schemas.microsoft.com/office/powerpoint/2010/main" val="2398200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CB4695-E447-5E65-AE71-D8646DB57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335" y="138654"/>
            <a:ext cx="4390507" cy="658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42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4F453F-549B-5CEA-FAA8-4EAFB3F53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962" y="119062"/>
            <a:ext cx="4410075" cy="661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24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54176-B51C-2EF4-0B60-EBFDEFFE1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74629"/>
            <a:ext cx="8492364" cy="565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72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9C08CEF-E0D9-7DB5-4A87-4CA9870F5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795" y="138244"/>
            <a:ext cx="4934409" cy="658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2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C2E3BAC-3404-7453-1145-B24251F6E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628" y="503962"/>
            <a:ext cx="7800100" cy="585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9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C6E8F2C-EEDE-3E3B-B3E8-1B23E06AF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376" y="169646"/>
            <a:ext cx="4881248" cy="651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72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D91B985-54BF-43C3-9B38-76E9CF579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095" y="140209"/>
            <a:ext cx="4929809" cy="657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30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81AC6B-D985-5C5B-62FB-B8366D75C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024" y="345140"/>
            <a:ext cx="4746811" cy="63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62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F48EB5-DE07-E2C2-685A-D7A090F8EA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" t="-1337" r="390" b="-1337"/>
          <a:stretch>
            <a:fillRect/>
          </a:stretch>
        </p:blipFill>
        <p:spPr>
          <a:xfrm>
            <a:off x="3146612" y="283824"/>
            <a:ext cx="4717763" cy="62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28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292947F-2A59-09D1-3DAC-5EC39D9A5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26" y="433499"/>
            <a:ext cx="7991061" cy="599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69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9EE6DC-B1FC-EDB8-1D93-EB390A66F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239" y="297130"/>
            <a:ext cx="5057521" cy="62637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5A0BBD-431E-69C2-9271-BAE291D65CFF}"/>
              </a:ext>
            </a:extLst>
          </p:cNvPr>
          <p:cNvSpPr txBox="1"/>
          <p:nvPr/>
        </p:nvSpPr>
        <p:spPr>
          <a:xfrm>
            <a:off x="702364" y="2967335"/>
            <a:ext cx="2531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erlin Sans FB Demi" panose="020E0802020502020306" pitchFamily="34" charset="0"/>
              </a:rPr>
              <a:t>Pastor’s  Mom </a:t>
            </a:r>
          </a:p>
        </p:txBody>
      </p:sp>
    </p:spTree>
    <p:extLst>
      <p:ext uri="{BB962C8B-B14F-4D97-AF65-F5344CB8AC3E}">
        <p14:creationId xmlns:p14="http://schemas.microsoft.com/office/powerpoint/2010/main" val="1793849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7CEEDC9-6D29-5B45-B591-42B2323C0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42" y="0"/>
            <a:ext cx="6485330" cy="6858000"/>
          </a:xfrm>
        </p:spPr>
      </p:pic>
    </p:spTree>
    <p:extLst>
      <p:ext uri="{BB962C8B-B14F-4D97-AF65-F5344CB8AC3E}">
        <p14:creationId xmlns:p14="http://schemas.microsoft.com/office/powerpoint/2010/main" val="2796638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DDB3529-5EFF-5743-89BD-C8A5A7BFE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864" y="305098"/>
            <a:ext cx="5964272" cy="6247804"/>
          </a:xfrm>
        </p:spPr>
      </p:pic>
    </p:spTree>
    <p:extLst>
      <p:ext uri="{BB962C8B-B14F-4D97-AF65-F5344CB8AC3E}">
        <p14:creationId xmlns:p14="http://schemas.microsoft.com/office/powerpoint/2010/main" val="4255521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9980C4-73D6-6C0F-0617-C6A304D90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64" y="550606"/>
            <a:ext cx="7765613" cy="581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13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55C041-17F1-E45D-EC8A-EDDA6C660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26" y="650460"/>
            <a:ext cx="8163340" cy="544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17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71A8B1-1F06-6E7E-D79F-282509116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892" y="70592"/>
            <a:ext cx="5036038" cy="671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67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F4A883-C72A-2C2F-B5E4-83E9BD5C5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399" y="188719"/>
            <a:ext cx="4847201" cy="648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06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140A7D-7CB2-7881-BB0A-40138D1EF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753" y="792994"/>
            <a:ext cx="7352494" cy="551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54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142E4B-B702-8957-DE9F-0E34DEE33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301" y="877166"/>
            <a:ext cx="7445398" cy="557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41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BB9E042A-F40A-4741-A04F-6E0760B74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29" y="434008"/>
            <a:ext cx="6825541" cy="598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7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6DEF80E8-561C-904F-B701-B53109331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96835" y="474915"/>
            <a:ext cx="7877559" cy="5908169"/>
          </a:xfrm>
        </p:spPr>
      </p:pic>
    </p:spTree>
    <p:extLst>
      <p:ext uri="{BB962C8B-B14F-4D97-AF65-F5344CB8AC3E}">
        <p14:creationId xmlns:p14="http://schemas.microsoft.com/office/powerpoint/2010/main" val="3302837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AF7273-49FF-D939-20CC-76FF8D491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993" y="489363"/>
            <a:ext cx="5244013" cy="62552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A468A3-0DA8-7410-A9A8-EA2D656BA360}"/>
              </a:ext>
            </a:extLst>
          </p:cNvPr>
          <p:cNvSpPr txBox="1"/>
          <p:nvPr/>
        </p:nvSpPr>
        <p:spPr>
          <a:xfrm>
            <a:off x="466602" y="2967335"/>
            <a:ext cx="2621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Berlin Sans FB Demi" panose="020E0802020502020306" pitchFamily="34" charset="0"/>
              </a:rPr>
              <a:t>First Lady’s Mom </a:t>
            </a:r>
          </a:p>
        </p:txBody>
      </p:sp>
    </p:spTree>
    <p:extLst>
      <p:ext uri="{BB962C8B-B14F-4D97-AF65-F5344CB8AC3E}">
        <p14:creationId xmlns:p14="http://schemas.microsoft.com/office/powerpoint/2010/main" val="1307778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7D1F909-D221-4648-AE16-DE83D7C9C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526" y="352771"/>
            <a:ext cx="6386947" cy="6152458"/>
          </a:xfrm>
        </p:spPr>
      </p:pic>
    </p:spTree>
    <p:extLst>
      <p:ext uri="{BB962C8B-B14F-4D97-AF65-F5344CB8AC3E}">
        <p14:creationId xmlns:p14="http://schemas.microsoft.com/office/powerpoint/2010/main" val="1060293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100216-4769-6B5B-FB4E-8DD7A7602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172" y="175591"/>
            <a:ext cx="3377656" cy="650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91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EC9833-7DF5-E3EB-105F-E4AB20145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226" y="0"/>
            <a:ext cx="3127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CA7E13-CADC-AC00-DA29-9B021C7EA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713" y="109440"/>
            <a:ext cx="4962574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82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55FDC4-AC2E-C74A-443F-E77E43627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560" y="194533"/>
            <a:ext cx="8053729" cy="646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43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3059BA-3BCB-1F49-B06C-AA37476DF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18" y="481203"/>
            <a:ext cx="7943537" cy="595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82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A184F6-08B0-E424-89B2-1348D2FD6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722" y="441145"/>
            <a:ext cx="7964556" cy="597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57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and person posing for a photo&#10;&#10;Description automatically generated">
            <a:extLst>
              <a:ext uri="{FF2B5EF4-FFF2-40B4-BE49-F238E27FC236}">
                <a16:creationId xmlns:a16="http://schemas.microsoft.com/office/drawing/2014/main" id="{BAAD3866-4AA5-4B49-9441-5E5D743A7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859" y="158800"/>
            <a:ext cx="4362395" cy="6540400"/>
          </a:xfrm>
        </p:spPr>
      </p:pic>
    </p:spTree>
    <p:extLst>
      <p:ext uri="{BB962C8B-B14F-4D97-AF65-F5344CB8AC3E}">
        <p14:creationId xmlns:p14="http://schemas.microsoft.com/office/powerpoint/2010/main" val="1805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in a white hat&#10;&#10;Description automatically generated">
            <a:extLst>
              <a:ext uri="{FF2B5EF4-FFF2-40B4-BE49-F238E27FC236}">
                <a16:creationId xmlns:a16="http://schemas.microsoft.com/office/drawing/2014/main" id="{B3BA8F80-9948-9E45-8EEE-2D6226636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249" y="80112"/>
            <a:ext cx="4905102" cy="6777888"/>
          </a:xfrm>
        </p:spPr>
      </p:pic>
    </p:spTree>
    <p:extLst>
      <p:ext uri="{BB962C8B-B14F-4D97-AF65-F5344CB8AC3E}">
        <p14:creationId xmlns:p14="http://schemas.microsoft.com/office/powerpoint/2010/main" val="4025123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B8B738-C32F-3748-0F0B-30EEA18D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916" y="575187"/>
            <a:ext cx="7639180" cy="572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94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uple of women standing outside a house&#10;&#10;Description automatically generated">
            <a:extLst>
              <a:ext uri="{FF2B5EF4-FFF2-40B4-BE49-F238E27FC236}">
                <a16:creationId xmlns:a16="http://schemas.microsoft.com/office/drawing/2014/main" id="{5DDC1FA7-E488-5346-96FA-D06758152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019" y="558816"/>
            <a:ext cx="7038108" cy="5740368"/>
          </a:xfrm>
        </p:spPr>
      </p:pic>
    </p:spTree>
    <p:extLst>
      <p:ext uri="{BB962C8B-B14F-4D97-AF65-F5344CB8AC3E}">
        <p14:creationId xmlns:p14="http://schemas.microsoft.com/office/powerpoint/2010/main" val="129602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edium shot of women smiling&#10;&#10;Description automatically generated">
            <a:extLst>
              <a:ext uri="{FF2B5EF4-FFF2-40B4-BE49-F238E27FC236}">
                <a16:creationId xmlns:a16="http://schemas.microsoft.com/office/drawing/2014/main" id="{FD98A115-15E3-DB44-B79C-AD671095D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20" y="440119"/>
            <a:ext cx="7692560" cy="597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97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8C76C5-A0A4-CACC-36DF-341B3F949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079" y="189517"/>
            <a:ext cx="4850295" cy="64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37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36</Words>
  <Application>Microsoft Macintosh PowerPoint</Application>
  <PresentationFormat>Widescreen</PresentationFormat>
  <Paragraphs>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Aptos</vt:lpstr>
      <vt:lpstr>Aptos Display</vt:lpstr>
      <vt:lpstr>Arial</vt:lpstr>
      <vt:lpstr>Berlin Sans FB Demi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Gregory, Jessica</dc:creator>
  <cp:lastModifiedBy>William Gregory</cp:lastModifiedBy>
  <cp:revision>4</cp:revision>
  <dcterms:created xsi:type="dcterms:W3CDTF">2026-05-08T22:56:52Z</dcterms:created>
  <dcterms:modified xsi:type="dcterms:W3CDTF">2026-07-26T04:48:23Z</dcterms:modified>
</cp:coreProperties>
</file>